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858000" cy="919956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600" autoAdjust="0"/>
  </p:normalViewPr>
  <p:slideViewPr>
    <p:cSldViewPr>
      <p:cViewPr varScale="1">
        <p:scale>
          <a:sx n="64" d="100"/>
          <a:sy n="64" d="100"/>
        </p:scale>
        <p:origin x="13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89892" tIns="44946" rIns="89892" bIns="44946" numCol="1" anchor="t" anchorCtr="0" compatLnSpc="1">
            <a:prstTxWarp prst="textNoShape">
              <a:avLst/>
            </a:prstTxWarp>
          </a:bodyPr>
          <a:lstStyle>
            <a:lvl1pPr algn="l" defTabSz="898525">
              <a:defRPr kumimoji="0" sz="1200"/>
            </a:lvl1pPr>
          </a:lstStyle>
          <a:p>
            <a:endParaRPr lang="en-GB" altLang="es-ES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8525" y="671513"/>
            <a:ext cx="506095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400550"/>
            <a:ext cx="5048250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89892" tIns="44946" rIns="89892" bIns="449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Haga clic para modificar el estilo de texto del patrón</a:t>
            </a:r>
          </a:p>
          <a:p>
            <a:pPr lvl="1"/>
            <a:r>
              <a:rPr lang="en-GB" altLang="es-ES"/>
              <a:t>Segundo nivel</a:t>
            </a:r>
          </a:p>
          <a:p>
            <a:pPr lvl="2"/>
            <a:r>
              <a:rPr lang="en-GB" altLang="es-ES"/>
              <a:t>Tercer nivel</a:t>
            </a:r>
          </a:p>
          <a:p>
            <a:pPr lvl="3"/>
            <a:r>
              <a:rPr lang="en-GB" altLang="es-ES"/>
              <a:t>Cuarto nivel</a:t>
            </a:r>
          </a:p>
          <a:p>
            <a:pPr lvl="4"/>
            <a:r>
              <a:rPr lang="en-GB" altLang="es-E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17950" y="0"/>
            <a:ext cx="29400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89892" tIns="44946" rIns="89892" bIns="44946" numCol="1" anchor="t" anchorCtr="0" compatLnSpc="1">
            <a:prstTxWarp prst="textNoShape">
              <a:avLst/>
            </a:prstTxWarp>
          </a:bodyPr>
          <a:lstStyle>
            <a:lvl1pPr algn="r" defTabSz="898525">
              <a:defRPr kumimoji="0" sz="1200"/>
            </a:lvl1pPr>
          </a:lstStyle>
          <a:p>
            <a:endParaRPr lang="en-GB" altLang="es-E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8075"/>
            <a:ext cx="29400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89892" tIns="44946" rIns="89892" bIns="44946" numCol="1" anchor="b" anchorCtr="0" compatLnSpc="1">
            <a:prstTxWarp prst="textNoShape">
              <a:avLst/>
            </a:prstTxWarp>
          </a:bodyPr>
          <a:lstStyle>
            <a:lvl1pPr algn="l" defTabSz="898525">
              <a:defRPr kumimoji="0" sz="1200"/>
            </a:lvl1pPr>
          </a:lstStyle>
          <a:p>
            <a:endParaRPr lang="en-GB" altLang="es-E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17950" y="8728075"/>
            <a:ext cx="29400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89892" tIns="44946" rIns="89892" bIns="44946" numCol="1" anchor="b" anchorCtr="0" compatLnSpc="1">
            <a:prstTxWarp prst="textNoShape">
              <a:avLst/>
            </a:prstTxWarp>
          </a:bodyPr>
          <a:lstStyle>
            <a:lvl1pPr algn="r" defTabSz="898525">
              <a:defRPr kumimoji="0" sz="1200"/>
            </a:lvl1pPr>
          </a:lstStyle>
          <a:p>
            <a:fld id="{52C6A53C-4185-456C-8074-3CD2BF292425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4385645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9433D1-3E5D-4243-9D0B-28A9CD7CD34B}" type="slidenum">
              <a:rPr lang="en-GB" altLang="es-ES"/>
              <a:pPr/>
              <a:t>1</a:t>
            </a:fld>
            <a:endParaRPr lang="en-GB" altLang="es-E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509442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9433D1-3E5D-4243-9D0B-28A9CD7CD34B}" type="slidenum">
              <a:rPr lang="en-GB" altLang="es-ES"/>
              <a:pPr/>
              <a:t>2</a:t>
            </a:fld>
            <a:endParaRPr lang="en-GB" altLang="es-E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324844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852D3FB-8578-4A66-99F6-BCC470693791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70481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4F27F-B7B1-46CC-8B0D-21FCD6CE00A3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12326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2A39D9B-E901-417A-A7A6-D76213E996A7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64860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2931C1-600E-4F92-88DC-38A6EB1B0876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67827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256F75-051E-43BD-A5BF-1929CC1C3F21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73414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A361CEB-A40D-41E7-BAE4-2F957F9A084A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956955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DD3ABCB-4164-4760-92B2-4EDF86B5BBBC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872516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FEE5E00-B5E4-4EBF-9408-E7F655109C8C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21118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E711552-CDD3-4A40-9930-292A53A3F3B9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52678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F8D4C1F-964C-4AB6-9CAC-41E6B829E1F3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24464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2675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47343F-6185-4E02-9F65-0CA698C72043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299359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8420100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0EE02372-118F-4CC9-89B3-480AA0321EA5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70254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Haga clic para modificar el estilo de título del patrón</a:t>
            </a: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Haga clic para modificar el estilo de texto del patrón</a:t>
            </a:r>
          </a:p>
          <a:p>
            <a:pPr lvl="1"/>
            <a:r>
              <a:rPr lang="en-GB" altLang="es-ES"/>
              <a:t>Segundo nivel</a:t>
            </a:r>
          </a:p>
          <a:p>
            <a:pPr lvl="2"/>
            <a:r>
              <a:rPr lang="en-GB" altLang="es-ES"/>
              <a:t>Tercer nivel</a:t>
            </a:r>
          </a:p>
          <a:p>
            <a:pPr lvl="3"/>
            <a:r>
              <a:rPr lang="en-GB" altLang="es-ES"/>
              <a:t>Cuarto nivel</a:t>
            </a:r>
          </a:p>
          <a:p>
            <a:pPr lvl="4"/>
            <a:r>
              <a:rPr lang="en-GB" altLang="es-ES"/>
              <a:t>Quinto nivel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s-ES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8052FD5-C733-4614-8399-C8AC57AEB505}" type="slidenum">
              <a:rPr lang="en-GB" altLang="es-ES"/>
              <a:pPr/>
              <a:t>‹Nº›</a:t>
            </a:fld>
            <a:endParaRPr lang="en-GB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8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 Narrow" panose="020B0606020202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 Narrow" panose="020B0606020202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 Narrow" panose="020B0606020202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 Narrow" panose="020B0606020202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 Narrow" panose="020B0606020202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 Narrow" panose="020B0606020202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 Narrow" panose="020B0606020202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 Narrow" panose="020B0606020202030204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1" name="Picture 69" descr="Fondo de galard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5592" y="19482"/>
            <a:ext cx="9906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7" name="Rectangle 25"/>
          <p:cNvSpPr>
            <a:spLocks noGrp="1" noChangeArrowheads="1"/>
          </p:cNvSpPr>
          <p:nvPr>
            <p:ph type="title"/>
          </p:nvPr>
        </p:nvSpPr>
        <p:spPr>
          <a:xfrm>
            <a:off x="742950" y="304800"/>
            <a:ext cx="7954466" cy="10668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br>
              <a:rPr lang="en-GB" altLang="es-ES" b="1" dirty="0">
                <a:latin typeface="Century Gothic" panose="020B0502020202020204" pitchFamily="34" charset="0"/>
              </a:rPr>
            </a:br>
            <a:br>
              <a:rPr lang="en-GB" altLang="es-ES" b="1" dirty="0">
                <a:latin typeface="Century Gothic" panose="020B0502020202020204" pitchFamily="34" charset="0"/>
              </a:rPr>
            </a:br>
            <a:r>
              <a:rPr lang="en-GB" altLang="es-ES" b="1" dirty="0">
                <a:latin typeface="Castellar" panose="020A0402060406010301" pitchFamily="18" charset="0"/>
              </a:rPr>
              <a:t>COLEGIO </a:t>
            </a:r>
            <a:br>
              <a:rPr lang="en-GB" altLang="es-ES" b="1" dirty="0">
                <a:latin typeface="Castellar" panose="020A0402060406010301" pitchFamily="18" charset="0"/>
              </a:rPr>
            </a:br>
            <a:r>
              <a:rPr lang="en-GB" altLang="es-ES" b="1" dirty="0">
                <a:latin typeface="Castellar" panose="020A0402060406010301" pitchFamily="18" charset="0"/>
              </a:rPr>
              <a:t>UNIÒN EUROPEA</a:t>
            </a:r>
            <a:br>
              <a:rPr lang="en-GB" altLang="es-ES" sz="1800" dirty="0">
                <a:latin typeface="Century Gothic" panose="020B0502020202020204" pitchFamily="34" charset="0"/>
              </a:rPr>
            </a:br>
            <a:br>
              <a:rPr lang="en-GB" altLang="es-ES" sz="3200" dirty="0">
                <a:latin typeface="Century Gothic" panose="020B0502020202020204" pitchFamily="34" charset="0"/>
              </a:rPr>
            </a:br>
            <a:r>
              <a:rPr lang="en-GB" altLang="es-ES" sz="3200" b="1" i="1" dirty="0">
                <a:latin typeface="Century Gothic" panose="020B0502020202020204" pitchFamily="34" charset="0"/>
              </a:rPr>
              <a:t>MENCIÒN DE HONOR</a:t>
            </a:r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742950" y="1295400"/>
            <a:ext cx="7954466" cy="177356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r>
              <a:rPr lang="en-GB" altLang="es-ES" sz="1400" dirty="0">
                <a:latin typeface="Century Gothic" panose="020B0502020202020204" pitchFamily="34" charset="0"/>
              </a:rPr>
              <a:t> </a:t>
            </a: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r>
              <a:rPr lang="en-GB" altLang="es-ES" sz="1400" dirty="0">
                <a:latin typeface="Century Gothic" panose="020B0502020202020204" pitchFamily="34" charset="0"/>
              </a:rPr>
              <a:t>QUE SE CONCEDE A:</a:t>
            </a: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r>
              <a:rPr lang="en-GB" altLang="es-ES" b="1" dirty="0">
                <a:latin typeface="Century Gothic" panose="020B0502020202020204" pitchFamily="34" charset="0"/>
              </a:rPr>
              <a:t>MAICOL STIVEN ANZOLA HUESO</a:t>
            </a:r>
          </a:p>
        </p:txBody>
      </p:sp>
      <p:sp>
        <p:nvSpPr>
          <p:cNvPr id="3099" name="Rectangle 27"/>
          <p:cNvSpPr>
            <a:spLocks noGrp="1" noChangeArrowheads="1"/>
          </p:cNvSpPr>
          <p:nvPr>
            <p:ph sz="half" idx="2"/>
          </p:nvPr>
        </p:nvSpPr>
        <p:spPr>
          <a:xfrm>
            <a:off x="742950" y="3933056"/>
            <a:ext cx="7954466" cy="2448272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2460625" indent="-2301875">
              <a:tabLst>
                <a:tab pos="4445000" algn="ctr"/>
              </a:tabLst>
            </a:pPr>
            <a:r>
              <a:rPr lang="en-GB" altLang="es-ES" sz="1400" b="1" dirty="0">
                <a:latin typeface="Century Gothic" panose="020B0502020202020204" pitchFamily="34" charset="0"/>
              </a:rPr>
              <a:t>del curso </a:t>
            </a:r>
          </a:p>
          <a:p>
            <a:pPr marL="2460625" indent="-2301875">
              <a:tabLst>
                <a:tab pos="4445000" algn="ctr"/>
              </a:tabLst>
            </a:pPr>
            <a:r>
              <a:rPr lang="en-GB" altLang="es-ES" sz="1400" b="1" i="1" dirty="0">
                <a:latin typeface="Century Gothic" panose="020B0502020202020204" pitchFamily="34" charset="0"/>
              </a:rPr>
              <a:t> como reconocimiento a su destacado desempeño acadèmico</a:t>
            </a:r>
          </a:p>
          <a:p>
            <a:pPr marL="2460625" indent="-2301875">
              <a:tabLst>
                <a:tab pos="4445000" algn="ctr"/>
              </a:tabLst>
            </a:pPr>
            <a:r>
              <a:rPr lang="en-GB" altLang="es-ES" sz="1400" b="1" i="1" dirty="0">
                <a:latin typeface="Century Gothic" panose="020B0502020202020204" pitchFamily="34" charset="0"/>
              </a:rPr>
              <a:t>y convivencial durante el perìodo.</a:t>
            </a:r>
          </a:p>
          <a:p>
            <a:pPr marL="2460625" indent="-2301875">
              <a:tabLst>
                <a:tab pos="4445000" algn="ctr"/>
              </a:tabLst>
            </a:pPr>
            <a:endParaRPr lang="en-GB" altLang="es-ES" sz="1400" dirty="0">
              <a:latin typeface="Century Gothic" panose="020B0502020202020204" pitchFamily="34" charset="0"/>
            </a:endParaRPr>
          </a:p>
          <a:p>
            <a:pPr marL="2460625" indent="-2301875">
              <a:tabLst>
                <a:tab pos="4445000" algn="ctr"/>
              </a:tabLst>
            </a:pPr>
            <a:r>
              <a:rPr lang="es-ES" altLang="es-ES" sz="1000" dirty="0">
                <a:latin typeface="Century Gothic" panose="020B0502020202020204" pitchFamily="34" charset="0"/>
              </a:rPr>
              <a:t>Bogotá, D.C., 28 de agosto de 2020</a:t>
            </a:r>
          </a:p>
          <a:p>
            <a:pPr marL="2460625" indent="-2301875" algn="l">
              <a:tabLst>
                <a:tab pos="4445000" algn="ctr"/>
              </a:tabLst>
            </a:pPr>
            <a:endParaRPr lang="en-GB" altLang="es-ES" sz="1800" dirty="0">
              <a:latin typeface="Century Gothic" panose="020B0502020202020204" pitchFamily="34" charset="0"/>
            </a:endParaRPr>
          </a:p>
          <a:p>
            <a:pPr marL="2460625" indent="-2301875">
              <a:tabLst>
                <a:tab pos="4445000" algn="ctr"/>
              </a:tabLst>
            </a:pPr>
            <a:r>
              <a:rPr lang="en-GB" altLang="es-ES" sz="1800" dirty="0">
                <a:latin typeface="Century Gothic" panose="020B0502020202020204" pitchFamily="34" charset="0"/>
              </a:rPr>
              <a:t>     </a:t>
            </a:r>
            <a:r>
              <a:rPr lang="es-CO" sz="1800" i="1" u="sng" dirty="0" err="1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Neider</a:t>
            </a:r>
            <a:r>
              <a:rPr lang="es-CO" sz="1800" i="1" u="sng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Sierra Quiroga</a:t>
            </a:r>
            <a:r>
              <a:rPr lang="es-CO" sz="1800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GB" altLang="es-ES" sz="1800" dirty="0">
                <a:latin typeface="Century Gothic" panose="020B0502020202020204" pitchFamily="34" charset="0"/>
              </a:rPr>
              <a:t>          </a:t>
            </a:r>
            <a:r>
              <a:rPr lang="es-CO" altLang="es-ES" sz="18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Néstor G. Quintero R</a:t>
            </a:r>
            <a:r>
              <a:rPr lang="es-CO" altLang="es-ES" sz="1800" dirty="0">
                <a:latin typeface="Century Gothic" panose="020B0502020202020204" pitchFamily="34" charset="0"/>
              </a:rPr>
              <a:t>.</a:t>
            </a:r>
            <a:r>
              <a:rPr lang="en-GB" altLang="es-ES" sz="1800" dirty="0">
                <a:latin typeface="Century Gothic" panose="020B0502020202020204" pitchFamily="34" charset="0"/>
              </a:rPr>
              <a:t>   </a:t>
            </a:r>
          </a:p>
          <a:p>
            <a:pPr marL="2460625" indent="-2301875">
              <a:tabLst>
                <a:tab pos="4445000" algn="ctr"/>
              </a:tabLst>
            </a:pPr>
            <a:r>
              <a:rPr lang="en-GB" altLang="es-ES" sz="1200" b="1" dirty="0">
                <a:latin typeface="Century Gothic" panose="020B0502020202020204" pitchFamily="34" charset="0"/>
              </a:rPr>
              <a:t>     Coordinador  JM                                                       Director de grupo</a:t>
            </a:r>
          </a:p>
          <a:p>
            <a:pPr marL="2460625" indent="-2301875" algn="l">
              <a:tabLst>
                <a:tab pos="4445000" algn="ctr"/>
              </a:tabLst>
            </a:pPr>
            <a:r>
              <a:rPr lang="en-GB" altLang="es-ES" sz="1800" dirty="0">
                <a:latin typeface="Century Gothic" panose="020B0502020202020204" pitchFamily="34" charset="0"/>
              </a:rPr>
              <a:t>        </a:t>
            </a:r>
            <a:endParaRPr lang="en-GB" altLang="es-ES" sz="4000" dirty="0">
              <a:latin typeface="Century Gothic" panose="020B0502020202020204" pitchFamily="34" charset="0"/>
            </a:endParaRPr>
          </a:p>
        </p:txBody>
      </p:sp>
      <p:pic>
        <p:nvPicPr>
          <p:cNvPr id="7" name="Imagen 5" descr="escudo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264" y="366626"/>
            <a:ext cx="736600" cy="67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385130"/>
            <a:ext cx="667385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1" name="Picture 69" descr="Fondo de galard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5592" y="19482"/>
            <a:ext cx="9906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7" name="Rectangle 25"/>
          <p:cNvSpPr>
            <a:spLocks noGrp="1" noChangeArrowheads="1"/>
          </p:cNvSpPr>
          <p:nvPr>
            <p:ph type="title"/>
          </p:nvPr>
        </p:nvSpPr>
        <p:spPr>
          <a:xfrm>
            <a:off x="742950" y="304800"/>
            <a:ext cx="7954466" cy="10668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br>
              <a:rPr lang="en-GB" altLang="es-ES" b="1" dirty="0">
                <a:latin typeface="Century Gothic" panose="020B0502020202020204" pitchFamily="34" charset="0"/>
              </a:rPr>
            </a:br>
            <a:br>
              <a:rPr lang="en-GB" altLang="es-ES" b="1" dirty="0">
                <a:latin typeface="Century Gothic" panose="020B0502020202020204" pitchFamily="34" charset="0"/>
              </a:rPr>
            </a:br>
            <a:r>
              <a:rPr lang="en-GB" altLang="es-ES" b="1" dirty="0">
                <a:latin typeface="Castellar" panose="020A0402060406010301" pitchFamily="18" charset="0"/>
              </a:rPr>
              <a:t>COLEGIO </a:t>
            </a:r>
            <a:br>
              <a:rPr lang="en-GB" altLang="es-ES" b="1" dirty="0">
                <a:latin typeface="Castellar" panose="020A0402060406010301" pitchFamily="18" charset="0"/>
              </a:rPr>
            </a:br>
            <a:r>
              <a:rPr lang="en-GB" altLang="es-ES" b="1" dirty="0">
                <a:latin typeface="Castellar" panose="020A0402060406010301" pitchFamily="18" charset="0"/>
              </a:rPr>
              <a:t>UNIÒN EUROPEA</a:t>
            </a:r>
            <a:br>
              <a:rPr lang="en-GB" altLang="es-ES" sz="1800" dirty="0">
                <a:latin typeface="Century Gothic" panose="020B0502020202020204" pitchFamily="34" charset="0"/>
              </a:rPr>
            </a:br>
            <a:br>
              <a:rPr lang="en-GB" altLang="es-ES" sz="3200" dirty="0">
                <a:latin typeface="Century Gothic" panose="020B0502020202020204" pitchFamily="34" charset="0"/>
              </a:rPr>
            </a:br>
            <a:r>
              <a:rPr lang="en-GB" altLang="es-ES" sz="3200" b="1" i="1" dirty="0">
                <a:latin typeface="Century Gothic" panose="020B0502020202020204" pitchFamily="34" charset="0"/>
              </a:rPr>
              <a:t>MENCIÒN DE HONOR</a:t>
            </a:r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742950" y="1295400"/>
            <a:ext cx="7954466" cy="177356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r>
              <a:rPr lang="en-GB" altLang="es-ES" sz="1400" dirty="0">
                <a:latin typeface="Century Gothic" panose="020B0502020202020204" pitchFamily="34" charset="0"/>
              </a:rPr>
              <a:t> </a:t>
            </a: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r>
              <a:rPr lang="en-GB" altLang="es-ES" sz="1400" dirty="0">
                <a:latin typeface="Century Gothic" panose="020B0502020202020204" pitchFamily="34" charset="0"/>
              </a:rPr>
              <a:t>QUE SE CONCEDE A:</a:t>
            </a:r>
          </a:p>
          <a:p>
            <a:pPr marL="0" indent="0"/>
            <a:endParaRPr lang="en-GB" altLang="es-ES" sz="1400" dirty="0">
              <a:latin typeface="Century Gothic" panose="020B0502020202020204" pitchFamily="34" charset="0"/>
            </a:endParaRPr>
          </a:p>
          <a:p>
            <a:pPr marL="0" indent="0"/>
            <a:r>
              <a:rPr lang="es-CO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PAEZ MARTIN LESLY NICOL</a:t>
            </a:r>
            <a:r>
              <a:rPr lang="es-CO" b="1" dirty="0">
                <a:latin typeface="Century Gothic" panose="020B0502020202020204" pitchFamily="34" charset="0"/>
              </a:rPr>
              <a:t> </a:t>
            </a:r>
            <a:endParaRPr lang="en-GB" altLang="es-ES" b="1" dirty="0">
              <a:latin typeface="Century Gothic" panose="020B0502020202020204" pitchFamily="34" charset="0"/>
            </a:endParaRPr>
          </a:p>
        </p:txBody>
      </p:sp>
      <p:sp>
        <p:nvSpPr>
          <p:cNvPr id="3099" name="Rectangle 27"/>
          <p:cNvSpPr>
            <a:spLocks noGrp="1" noChangeArrowheads="1"/>
          </p:cNvSpPr>
          <p:nvPr>
            <p:ph sz="half" idx="2"/>
          </p:nvPr>
        </p:nvSpPr>
        <p:spPr>
          <a:xfrm>
            <a:off x="742950" y="3933056"/>
            <a:ext cx="7954466" cy="2448272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2460625" indent="-2301875">
              <a:tabLst>
                <a:tab pos="4445000" algn="ctr"/>
              </a:tabLst>
            </a:pPr>
            <a:r>
              <a:rPr lang="en-GB" altLang="es-ES" sz="1400" b="1" dirty="0">
                <a:latin typeface="Century Gothic" panose="020B0502020202020204" pitchFamily="34" charset="0"/>
              </a:rPr>
              <a:t>del curso </a:t>
            </a:r>
          </a:p>
          <a:p>
            <a:pPr marL="2460625" indent="-2301875">
              <a:tabLst>
                <a:tab pos="4445000" algn="ctr"/>
              </a:tabLst>
            </a:pPr>
            <a:r>
              <a:rPr lang="en-GB" altLang="es-ES" sz="1400" b="1" i="1" dirty="0">
                <a:latin typeface="Century Gothic" panose="020B0502020202020204" pitchFamily="34" charset="0"/>
              </a:rPr>
              <a:t> como reconocimiento a su destacado desempeño acadèmico</a:t>
            </a:r>
          </a:p>
          <a:p>
            <a:pPr marL="2460625" indent="-2301875">
              <a:tabLst>
                <a:tab pos="4445000" algn="ctr"/>
              </a:tabLst>
            </a:pPr>
            <a:r>
              <a:rPr lang="en-GB" altLang="es-ES" sz="1400" b="1" i="1" dirty="0">
                <a:latin typeface="Century Gothic" panose="020B0502020202020204" pitchFamily="34" charset="0"/>
              </a:rPr>
              <a:t>y convivencial durante el perìodo.</a:t>
            </a:r>
          </a:p>
          <a:p>
            <a:pPr marL="2460625" indent="-2301875">
              <a:tabLst>
                <a:tab pos="4445000" algn="ctr"/>
              </a:tabLst>
            </a:pPr>
            <a:endParaRPr lang="en-GB" altLang="es-ES" sz="1400" dirty="0">
              <a:latin typeface="Century Gothic" panose="020B0502020202020204" pitchFamily="34" charset="0"/>
            </a:endParaRPr>
          </a:p>
          <a:p>
            <a:pPr marL="2460625" indent="-2301875">
              <a:tabLst>
                <a:tab pos="4445000" algn="ctr"/>
              </a:tabLst>
            </a:pPr>
            <a:r>
              <a:rPr lang="es-ES" altLang="es-ES" sz="1000" dirty="0">
                <a:latin typeface="Century Gothic" panose="020B0502020202020204" pitchFamily="34" charset="0"/>
              </a:rPr>
              <a:t>Bogotá, D.C., 28 de agosto de 2020</a:t>
            </a:r>
          </a:p>
          <a:p>
            <a:pPr marL="2460625" indent="-2301875" algn="l">
              <a:tabLst>
                <a:tab pos="4445000" algn="ctr"/>
              </a:tabLst>
            </a:pPr>
            <a:endParaRPr lang="en-GB" altLang="es-ES" sz="1800" dirty="0">
              <a:latin typeface="Century Gothic" panose="020B0502020202020204" pitchFamily="34" charset="0"/>
            </a:endParaRPr>
          </a:p>
          <a:p>
            <a:pPr marL="2460625" indent="-2301875">
              <a:tabLst>
                <a:tab pos="4445000" algn="ctr"/>
              </a:tabLst>
            </a:pPr>
            <a:r>
              <a:rPr lang="en-GB" altLang="es-ES" sz="1800" dirty="0">
                <a:latin typeface="Century Gothic" panose="020B0502020202020204" pitchFamily="34" charset="0"/>
              </a:rPr>
              <a:t> </a:t>
            </a:r>
            <a:r>
              <a:rPr lang="es-CO" sz="1800" i="1" u="sng" dirty="0" err="1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Neider</a:t>
            </a:r>
            <a:r>
              <a:rPr lang="es-CO" sz="1800" i="1" u="sng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Sierra Quiroga</a:t>
            </a:r>
            <a:r>
              <a:rPr lang="es-CO" sz="1800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GB" altLang="es-ES" sz="1800" dirty="0">
                <a:latin typeface="Century Gothic" panose="020B0502020202020204" pitchFamily="34" charset="0"/>
              </a:rPr>
              <a:t>          </a:t>
            </a:r>
            <a:r>
              <a:rPr lang="es-CO" altLang="es-ES" sz="18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Néstor G. Quintero R</a:t>
            </a:r>
            <a:r>
              <a:rPr lang="es-CO" altLang="es-ES" sz="1800" dirty="0">
                <a:latin typeface="Century Gothic" panose="020B0502020202020204" pitchFamily="34" charset="0"/>
              </a:rPr>
              <a:t>.</a:t>
            </a:r>
            <a:r>
              <a:rPr lang="en-GB" altLang="es-ES" sz="1800" dirty="0">
                <a:latin typeface="Century Gothic" panose="020B0502020202020204" pitchFamily="34" charset="0"/>
              </a:rPr>
              <a:t>   </a:t>
            </a:r>
          </a:p>
          <a:p>
            <a:pPr marL="2460625" indent="-2301875">
              <a:tabLst>
                <a:tab pos="4445000" algn="ctr"/>
              </a:tabLst>
            </a:pPr>
            <a:r>
              <a:rPr lang="en-GB" altLang="es-ES" sz="1200" b="1" dirty="0">
                <a:latin typeface="Century Gothic" panose="020B0502020202020204" pitchFamily="34" charset="0"/>
              </a:rPr>
              <a:t>     Coordinador  JM                                                       Director de grupo</a:t>
            </a:r>
          </a:p>
          <a:p>
            <a:pPr marL="2460625" indent="-2301875" algn="l">
              <a:tabLst>
                <a:tab pos="4445000" algn="ctr"/>
              </a:tabLst>
            </a:pPr>
            <a:r>
              <a:rPr lang="en-GB" altLang="es-ES" sz="1800" dirty="0">
                <a:latin typeface="Century Gothic" panose="020B0502020202020204" pitchFamily="34" charset="0"/>
              </a:rPr>
              <a:t>        </a:t>
            </a:r>
            <a:endParaRPr lang="en-GB" altLang="es-ES" sz="4000" dirty="0">
              <a:latin typeface="Century Gothic" panose="020B0502020202020204" pitchFamily="34" charset="0"/>
            </a:endParaRPr>
          </a:p>
        </p:txBody>
      </p:sp>
      <p:pic>
        <p:nvPicPr>
          <p:cNvPr id="7" name="Imagen 5" descr="escudo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264" y="366626"/>
            <a:ext cx="736600" cy="67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385130"/>
            <a:ext cx="667385" cy="68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8587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33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ADCA"/>
      </a:accent5>
      <a:accent6>
        <a:srgbClr val="2D2DB9"/>
      </a:accent6>
      <a:hlink>
        <a:srgbClr val="FFCC00"/>
      </a:hlink>
      <a:folHlink>
        <a:srgbClr val="B2B2B2"/>
      </a:folHlink>
    </a:clrScheme>
    <a:fontScheme name="Office Theme">
      <a:majorFont>
        <a:latin typeface="Arial Narrow"/>
        <a:ea typeface=""/>
        <a:cs typeface=""/>
      </a:majorFont>
      <a:minorFont>
        <a:latin typeface="Monotype Corsi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CC"/>
        </a:lt1>
        <a:dk2>
          <a:srgbClr val="333300"/>
        </a:dk2>
        <a:lt2>
          <a:srgbClr val="808000"/>
        </a:lt2>
        <a:accent1>
          <a:srgbClr val="339933"/>
        </a:accent1>
        <a:accent2>
          <a:srgbClr val="A50021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95001D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DDDDDD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223</TotalTime>
  <Words>132</Words>
  <Application>Microsoft Office PowerPoint</Application>
  <PresentationFormat>A4 (210 x 297 mm)</PresentationFormat>
  <Paragraphs>40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Arial</vt:lpstr>
      <vt:lpstr>Arial Narrow</vt:lpstr>
      <vt:lpstr>Calibri</vt:lpstr>
      <vt:lpstr>Castellar</vt:lpstr>
      <vt:lpstr>Century Gothic</vt:lpstr>
      <vt:lpstr>Monotype Corsiva</vt:lpstr>
      <vt:lpstr>Times New Roman</vt:lpstr>
      <vt:lpstr>Office Theme</vt:lpstr>
      <vt:lpstr>  COLEGIO  UNIÒN EUROPEA  MENCIÒN DE HONOR</vt:lpstr>
      <vt:lpstr>  COLEGIO  UNIÒN EUROPEA  MENCIÒN DE HONOR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COLEGIO UNIÒN EUROPEA  MENCIÒN DE HONOR</dc:title>
  <dc:subject/>
  <dc:creator>unionue</dc:creator>
  <cp:keywords/>
  <dc:description/>
  <cp:lastModifiedBy>DIEGO J. MOLANO GARCIA</cp:lastModifiedBy>
  <cp:revision>12</cp:revision>
  <cp:lastPrinted>1998-03-24T18:22:09Z</cp:lastPrinted>
  <dcterms:created xsi:type="dcterms:W3CDTF">2016-08-26T19:57:03Z</dcterms:created>
  <dcterms:modified xsi:type="dcterms:W3CDTF">2020-08-31T16:25:08Z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TC010184053082</vt:lpwstr>
  </property>
</Properties>
</file>